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22, 2024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Volume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Volume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74661" y="274638"/>
            <a:ext cx="494902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 or reloading the RICH front-end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don’t need to perform the RICH full recovery daily any more. DAQ is reloading FPGA memory during prestart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you got RICH alarm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Continue data taking if DAQ is working.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Start new run with CANCEL-RESET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With high probability the problem will be fixed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the problem is not solved do RICH full recovery.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does not not help call RICH expert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60291-6DCB-EC59-0961-4940954A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4" y="84613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--soft hvrich2 (sector 1)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--hard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</a:t>
            </a:r>
            <a:r>
              <a:rPr lang="en-US"/>
              <a:t>hard hvrich2 (sector 1)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423117" y="1268663"/>
            <a:ext cx="1157782" cy="518903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85" y="1268663"/>
            <a:ext cx="1432115" cy="518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B4383-978F-4164-C32F-D6B0D8F7D660}"/>
              </a:ext>
            </a:extLst>
          </p:cNvPr>
          <p:cNvSpPr txBox="1"/>
          <p:nvPr/>
        </p:nvSpPr>
        <p:spPr>
          <a:xfrm>
            <a:off x="698643" y="410966"/>
            <a:ext cx="347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RICH GUI overview</a:t>
            </a:r>
          </a:p>
        </p:txBody>
      </p:sp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</a:p>
          <a:p>
            <a:pPr marL="0" indent="0">
              <a:buNone/>
            </a:pPr>
            <a:r>
              <a:rPr lang="en-US" sz="2000" dirty="0"/>
              <a:t>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FPGA chips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2B101-668F-0FC1-B719-74A2935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" y="116831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7513" y="2106517"/>
            <a:ext cx="3013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switches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 </a:t>
            </a:r>
          </a:p>
          <a:p>
            <a:r>
              <a:rPr lang="en-US" dirty="0"/>
              <a:t>except Tile 21 in sector 1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20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 except Tile 21 </a:t>
            </a:r>
          </a:p>
          <a:p>
            <a:r>
              <a:rPr lang="en-US" dirty="0"/>
              <a:t>in sector 1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9784" y="449856"/>
            <a:ext cx="20930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1</a:t>
            </a:r>
          </a:p>
          <a:p>
            <a:r>
              <a:rPr lang="en-US" dirty="0"/>
              <a:t> panel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4</a:t>
            </a:r>
          </a:p>
          <a:p>
            <a:r>
              <a:rPr lang="en-US" dirty="0"/>
              <a:t> panel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F3AC4-E813-3223-6CA9-78031DC3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204" y="0"/>
            <a:ext cx="5736981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931596" y="1315092"/>
            <a:ext cx="1972638" cy="945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931596" y="3429000"/>
            <a:ext cx="2249769" cy="574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9197</TotalTime>
  <Words>398</Words>
  <Application>Microsoft Macintosh PowerPoint</Application>
  <PresentationFormat>On-screen Show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</vt:lpstr>
      <vt:lpstr>RICH mainframe remote reboot</vt:lpstr>
      <vt:lpstr>PowerPoint Presentation</vt:lpstr>
      <vt:lpstr>RICH GUI</vt:lpstr>
      <vt:lpstr>Soft Interlock</vt:lpstr>
      <vt:lpstr>Temperature Map</vt:lpstr>
      <vt:lpstr>RICH scalers</vt:lpstr>
      <vt:lpstr>PowerPoint Presentation</vt:lpstr>
      <vt:lpstr>Electronic Volume Interlock</vt:lpstr>
      <vt:lpstr>Nitrogen Volume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22</cp:revision>
  <cp:lastPrinted>2021-09-21T16:44:35Z</cp:lastPrinted>
  <dcterms:created xsi:type="dcterms:W3CDTF">2018-01-11T21:57:32Z</dcterms:created>
  <dcterms:modified xsi:type="dcterms:W3CDTF">2024-01-22T16:49:31Z</dcterms:modified>
</cp:coreProperties>
</file>